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5" r:id="rId9"/>
    <p:sldId id="263" r:id="rId10"/>
    <p:sldId id="264"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3A1FB0-65F9-48B5-9B49-7596F4E5C996}" type="datetimeFigureOut">
              <a:rPr lang="en-CA" smtClean="0"/>
              <a:t>05/01/2012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6A8833-59A8-4D31-9A28-B53FD7BCA9D2}" type="slidenum">
              <a:rPr lang="en-CA" smtClean="0"/>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Next Three tips then on to</a:t>
            </a:r>
            <a:r>
              <a:rPr lang="en-CA" baseline="0" dirty="0" smtClean="0"/>
              <a:t> passwords</a:t>
            </a:r>
            <a:endParaRPr lang="en-CA" dirty="0"/>
          </a:p>
        </p:txBody>
      </p:sp>
      <p:sp>
        <p:nvSpPr>
          <p:cNvPr id="4" name="Slide Number Placeholder 3"/>
          <p:cNvSpPr>
            <a:spLocks noGrp="1"/>
          </p:cNvSpPr>
          <p:nvPr>
            <p:ph type="sldNum" sz="quarter" idx="10"/>
          </p:nvPr>
        </p:nvSpPr>
        <p:spPr/>
        <p:txBody>
          <a:bodyPr/>
          <a:lstStyle/>
          <a:p>
            <a:fld id="{8C6A8833-59A8-4D31-9A28-B53FD7BCA9D2}" type="slidenum">
              <a:rPr lang="en-CA" smtClean="0"/>
              <a:t>8</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DAE623C-F85B-4CF6-8B07-E447933D78EF}" type="datetimeFigureOut">
              <a:rPr lang="en-CA" smtClean="0"/>
              <a:t>05/01/2012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DAE623C-F85B-4CF6-8B07-E447933D78EF}" type="datetimeFigureOut">
              <a:rPr lang="en-CA" smtClean="0"/>
              <a:t>05/01/2012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DAE623C-F85B-4CF6-8B07-E447933D78EF}" type="datetimeFigureOut">
              <a:rPr lang="en-CA" smtClean="0"/>
              <a:t>05/01/2012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DAE623C-F85B-4CF6-8B07-E447933D78EF}" type="datetimeFigureOut">
              <a:rPr lang="en-CA" smtClean="0"/>
              <a:t>05/01/2012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AE623C-F85B-4CF6-8B07-E447933D78EF}" type="datetimeFigureOut">
              <a:rPr lang="en-CA" smtClean="0"/>
              <a:t>05/01/2012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DAE623C-F85B-4CF6-8B07-E447933D78EF}" type="datetimeFigureOut">
              <a:rPr lang="en-CA" smtClean="0"/>
              <a:t>05/01/2012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DAE623C-F85B-4CF6-8B07-E447933D78EF}" type="datetimeFigureOut">
              <a:rPr lang="en-CA" smtClean="0"/>
              <a:t>05/01/2012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DAE623C-F85B-4CF6-8B07-E447933D78EF}" type="datetimeFigureOut">
              <a:rPr lang="en-CA" smtClean="0"/>
              <a:t>05/01/2012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AE623C-F85B-4CF6-8B07-E447933D78EF}" type="datetimeFigureOut">
              <a:rPr lang="en-CA" smtClean="0"/>
              <a:t>05/01/2012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AE623C-F85B-4CF6-8B07-E447933D78EF}" type="datetimeFigureOut">
              <a:rPr lang="en-CA" smtClean="0"/>
              <a:t>05/01/2012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AE623C-F85B-4CF6-8B07-E447933D78EF}" type="datetimeFigureOut">
              <a:rPr lang="en-CA" smtClean="0"/>
              <a:t>05/01/2012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5DAE3F4-2295-4F38-A1A6-B73F3DD12B0E}"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AE623C-F85B-4CF6-8B07-E447933D78EF}" type="datetimeFigureOut">
              <a:rPr lang="en-CA" smtClean="0"/>
              <a:t>05/01/2012</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DAE3F4-2295-4F38-A1A6-B73F3DD12B0E}"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Internet Security Session</a:t>
            </a:r>
            <a:endParaRPr lang="en-CA" dirty="0"/>
          </a:p>
        </p:txBody>
      </p:sp>
      <p:sp>
        <p:nvSpPr>
          <p:cNvPr id="3" name="Subtitle 2"/>
          <p:cNvSpPr>
            <a:spLocks noGrp="1"/>
          </p:cNvSpPr>
          <p:nvPr>
            <p:ph type="subTitle" idx="1"/>
          </p:nvPr>
        </p:nvSpPr>
        <p:spPr/>
        <p:txBody>
          <a:bodyPr/>
          <a:lstStyle/>
          <a:p>
            <a:r>
              <a:rPr lang="en-CA" dirty="0" smtClean="0"/>
              <a:t>How to stay safe while you surf!</a:t>
            </a:r>
          </a:p>
          <a:p>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Check the URL</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Always make sure the site you're using is really what you think it is before you enter your details or a password. For example, if you want to log in to </a:t>
            </a:r>
            <a:r>
              <a:rPr lang="en-CA" dirty="0" err="1" smtClean="0"/>
              <a:t>Facebook</a:t>
            </a:r>
            <a:r>
              <a:rPr lang="en-CA" dirty="0" smtClean="0"/>
              <a:t>, you would check to make sure the site ends with *.</a:t>
            </a:r>
            <a:r>
              <a:rPr lang="en-CA" dirty="0" err="1" smtClean="0"/>
              <a:t>facebook.com</a:t>
            </a:r>
            <a:r>
              <a:rPr lang="en-CA" dirty="0" smtClean="0"/>
              <a:t>, not *.</a:t>
            </a:r>
            <a:r>
              <a:rPr lang="en-CA" dirty="0" err="1" smtClean="0"/>
              <a:t>facebook-videos.com</a:t>
            </a:r>
            <a:r>
              <a:rPr lang="en-CA" dirty="0" smtClean="0"/>
              <a:t> or anything like that. Usually, when a website ends like that (very close to a popular website), it means that the website wants to try and either get your password or get your personal details.</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Be careful with your details</a:t>
            </a:r>
            <a:r>
              <a:rPr lang="en-CA" dirty="0" smtClean="0"/>
              <a:t>.</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Always be careful what you say on the Internet. Only say what you would be happy to say to some random person on the street. (This means on sites like Twitter, </a:t>
            </a:r>
            <a:r>
              <a:rPr lang="en-CA" dirty="0" err="1" smtClean="0"/>
              <a:t>Facebook</a:t>
            </a:r>
            <a:r>
              <a:rPr lang="en-CA" dirty="0" smtClean="0"/>
              <a:t>, </a:t>
            </a:r>
            <a:r>
              <a:rPr lang="en-CA" dirty="0" err="1" smtClean="0"/>
              <a:t>Bebo</a:t>
            </a:r>
            <a:r>
              <a:rPr lang="en-CA" dirty="0" smtClean="0"/>
              <a:t>, or </a:t>
            </a:r>
            <a:r>
              <a:rPr lang="en-CA" dirty="0" err="1" smtClean="0"/>
              <a:t>Myspace</a:t>
            </a:r>
            <a:r>
              <a:rPr lang="en-CA" dirty="0" smtClean="0"/>
              <a:t>.) Don't say sentences like "I am going to a party at ABC." or "My name is DEF." Stuff like that can get you into trouble with people you have never even met before. Remember, once you put your information on the Internet, you don't know who's hands it will fall into.</a:t>
            </a:r>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82354"/>
          </a:xfrm>
        </p:spPr>
        <p:txBody>
          <a:bodyPr>
            <a:normAutofit/>
          </a:bodyPr>
          <a:lstStyle/>
          <a:p>
            <a:r>
              <a:rPr lang="en-CA" b="1" dirty="0" smtClean="0"/>
              <a:t>Also remember that people might try to get in contact with you to bully you through cyber-bullying</a:t>
            </a:r>
            <a:r>
              <a:rPr lang="en-CA" dirty="0" smtClean="0"/>
              <a:t>.</a:t>
            </a:r>
            <a:endParaRPr lang="en-CA" dirty="0"/>
          </a:p>
        </p:txBody>
      </p:sp>
      <p:pic>
        <p:nvPicPr>
          <p:cNvPr id="4" name="Content Placeholder 3" descr="BULLY,SCHOOLYARD BULLY,BULLIES.jpg"/>
          <p:cNvPicPr>
            <a:picLocks noGrp="1" noChangeAspect="1"/>
          </p:cNvPicPr>
          <p:nvPr>
            <p:ph idx="1"/>
          </p:nvPr>
        </p:nvPicPr>
        <p:blipFill>
          <a:blip r:embed="rId2" cstate="print"/>
          <a:stretch>
            <a:fillRect/>
          </a:stretch>
        </p:blipFill>
        <p:spPr>
          <a:xfrm>
            <a:off x="3729862" y="2997200"/>
            <a:ext cx="1684276" cy="3128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Last Bits</a:t>
            </a:r>
            <a:endParaRPr lang="en-CA" dirty="0"/>
          </a:p>
        </p:txBody>
      </p:sp>
      <p:sp>
        <p:nvSpPr>
          <p:cNvPr id="3" name="Content Placeholder 2"/>
          <p:cNvSpPr>
            <a:spLocks noGrp="1"/>
          </p:cNvSpPr>
          <p:nvPr>
            <p:ph idx="1"/>
          </p:nvPr>
        </p:nvSpPr>
        <p:spPr/>
        <p:txBody>
          <a:bodyPr/>
          <a:lstStyle/>
          <a:p>
            <a:r>
              <a:rPr lang="en-CA" dirty="0" smtClean="0"/>
              <a:t>Change Passwords often</a:t>
            </a:r>
          </a:p>
          <a:p>
            <a:r>
              <a:rPr lang="en-CA" dirty="0" smtClean="0"/>
              <a:t>Watch what you share (once its out, its out)</a:t>
            </a:r>
          </a:p>
          <a:p>
            <a:r>
              <a:rPr lang="en-CA" dirty="0" smtClean="0"/>
              <a:t>Use the REPORT USER button when needed</a:t>
            </a:r>
          </a:p>
          <a:p>
            <a:r>
              <a:rPr lang="en-CA" dirty="0" smtClean="0"/>
              <a:t>Pay it forward, let people know about scams</a:t>
            </a:r>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Thank you!</a:t>
            </a:r>
            <a:endParaRPr lang="en-CA" dirty="0"/>
          </a:p>
        </p:txBody>
      </p:sp>
      <p:sp>
        <p:nvSpPr>
          <p:cNvPr id="3" name="Content Placeholder 2"/>
          <p:cNvSpPr>
            <a:spLocks noGrp="1"/>
          </p:cNvSpPr>
          <p:nvPr>
            <p:ph idx="1"/>
          </p:nvPr>
        </p:nvSpPr>
        <p:spPr/>
        <p:txBody>
          <a:bodyPr/>
          <a:lstStyle/>
          <a:p>
            <a:pPr algn="ctr">
              <a:buNone/>
            </a:pPr>
            <a:r>
              <a:rPr lang="en-CA" dirty="0" smtClean="0"/>
              <a:t>Safe surfing </a:t>
            </a:r>
            <a:r>
              <a:rPr lang="en-CA" dirty="0" smtClean="0">
                <a:sym typeface="Wingdings" pitchFamily="2" charset="2"/>
              </a:rPr>
              <a:t></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06290"/>
          </a:xfrm>
        </p:spPr>
        <p:txBody>
          <a:bodyPr>
            <a:normAutofit fontScale="90000"/>
          </a:bodyPr>
          <a:lstStyle/>
          <a:p>
            <a:r>
              <a:rPr lang="en-CA" b="1" dirty="0" smtClean="0"/>
              <a:t>Do not give out your full name, address, or phone number to anyone online that you don't trust or don't know </a:t>
            </a:r>
            <a:r>
              <a:rPr lang="en-CA" b="1" i="1" dirty="0" smtClean="0"/>
              <a:t>in person</a:t>
            </a:r>
            <a:r>
              <a:rPr lang="en-CA" dirty="0" smtClean="0"/>
              <a:t>.</a:t>
            </a:r>
            <a:endParaRPr lang="en-CA" dirty="0"/>
          </a:p>
        </p:txBody>
      </p:sp>
      <p:sp>
        <p:nvSpPr>
          <p:cNvPr id="3" name="Content Placeholder 2"/>
          <p:cNvSpPr>
            <a:spLocks noGrp="1"/>
          </p:cNvSpPr>
          <p:nvPr>
            <p:ph idx="1"/>
          </p:nvPr>
        </p:nvSpPr>
        <p:spPr>
          <a:xfrm>
            <a:off x="457200" y="2780928"/>
            <a:ext cx="8229600" cy="3345235"/>
          </a:xfrm>
        </p:spPr>
        <p:txBody>
          <a:bodyPr>
            <a:normAutofit fontScale="77500" lnSpcReduction="20000"/>
          </a:bodyPr>
          <a:lstStyle/>
          <a:p>
            <a:r>
              <a:rPr lang="en-CA" dirty="0" smtClean="0"/>
              <a:t>They might not be who they claim to be, so do not trust them if they guess the actual name of the person you are chatting with. To avoid confusing your friends with strangers, make a password you must say (for example, "If you are Ashley, say our password." Then Ashley will say, "Clever one true not example </a:t>
            </a:r>
            <a:r>
              <a:rPr lang="en-CA" dirty="0" err="1" smtClean="0"/>
              <a:t>example</a:t>
            </a:r>
            <a:r>
              <a:rPr lang="en-CA" dirty="0" smtClean="0"/>
              <a:t> totally weird refrigerator magnets banana apple dancing </a:t>
            </a:r>
            <a:r>
              <a:rPr lang="en-CA" dirty="0" err="1" smtClean="0"/>
              <a:t>Ugg</a:t>
            </a:r>
            <a:r>
              <a:rPr lang="en-CA" dirty="0" smtClean="0"/>
              <a:t> boots."). Just mix a bunch of words together and make it pretty hard to guess by a stranger. Also call your friend to make sure he or she is online.</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62274"/>
          </a:xfrm>
        </p:spPr>
        <p:txBody>
          <a:bodyPr>
            <a:normAutofit fontScale="90000"/>
          </a:bodyPr>
          <a:lstStyle/>
          <a:p>
            <a:r>
              <a:rPr lang="en-CA" b="1" dirty="0" smtClean="0"/>
              <a:t>Never give out your bank account or credit card information unless you are shopping with a well known or highly rated online business</a:t>
            </a:r>
            <a:endParaRPr lang="en-CA" dirty="0"/>
          </a:p>
        </p:txBody>
      </p:sp>
      <p:sp>
        <p:nvSpPr>
          <p:cNvPr id="3" name="Content Placeholder 2"/>
          <p:cNvSpPr>
            <a:spLocks noGrp="1"/>
          </p:cNvSpPr>
          <p:nvPr>
            <p:ph idx="1"/>
          </p:nvPr>
        </p:nvSpPr>
        <p:spPr>
          <a:xfrm>
            <a:off x="457200" y="2636912"/>
            <a:ext cx="8229600" cy="3816424"/>
          </a:xfrm>
        </p:spPr>
        <p:txBody>
          <a:bodyPr>
            <a:normAutofit fontScale="92500" lnSpcReduction="10000"/>
          </a:bodyPr>
          <a:lstStyle/>
          <a:p>
            <a:r>
              <a:rPr lang="en-CA" dirty="0" smtClean="0"/>
              <a:t>Check for secure transaction info. The best companies will have many security devices in place. You may see a gold lock at the bottom of the page to indicate a secure site. When giving any bank details or other information, make sure the connection is secure (URLs like this begin with https, a colon (:), and two slashes (//)) and the site is perfectly trustworthy. Not every site which runs HTTPS or accepts payments is trustworthy.</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90266"/>
          </a:xfrm>
        </p:spPr>
        <p:txBody>
          <a:bodyPr>
            <a:normAutofit fontScale="90000"/>
          </a:bodyPr>
          <a:lstStyle/>
          <a:p>
            <a:r>
              <a:rPr lang="en-CA" b="1" dirty="0" smtClean="0"/>
              <a:t>Never open e-mail attachments from strangers unless you can trust them and you have security settings on your computer</a:t>
            </a:r>
            <a:r>
              <a:rPr lang="en-CA" dirty="0" smtClean="0"/>
              <a:t>.</a:t>
            </a:r>
            <a:endParaRPr lang="en-CA" dirty="0"/>
          </a:p>
        </p:txBody>
      </p:sp>
      <p:sp>
        <p:nvSpPr>
          <p:cNvPr id="3" name="Content Placeholder 2"/>
          <p:cNvSpPr>
            <a:spLocks noGrp="1"/>
          </p:cNvSpPr>
          <p:nvPr>
            <p:ph idx="1"/>
          </p:nvPr>
        </p:nvSpPr>
        <p:spPr>
          <a:xfrm>
            <a:off x="457200" y="2636912"/>
            <a:ext cx="8229600" cy="3489251"/>
          </a:xfrm>
        </p:spPr>
        <p:txBody>
          <a:bodyPr/>
          <a:lstStyle/>
          <a:p>
            <a:r>
              <a:rPr lang="en-CA" dirty="0" smtClean="0"/>
              <a:t>Some junk e-mails may contain viruses or spyware that can harm your computer. These e-mails may be automatically marked as "spam" or "junk".</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06290"/>
          </a:xfrm>
        </p:spPr>
        <p:txBody>
          <a:bodyPr>
            <a:normAutofit fontScale="90000"/>
          </a:bodyPr>
          <a:lstStyle/>
          <a:p>
            <a:r>
              <a:rPr lang="en-CA" b="1" dirty="0" smtClean="0"/>
              <a:t>Beware of spoof email claiming to be from eBay, PayPal, or a bank or a company name you know asking for personal or sensitive information</a:t>
            </a:r>
            <a:r>
              <a:rPr lang="en-CA" dirty="0" smtClean="0"/>
              <a:t>. This is called </a:t>
            </a:r>
            <a:r>
              <a:rPr lang="en-CA" b="1" dirty="0" smtClean="0"/>
              <a:t>phishing</a:t>
            </a:r>
            <a:r>
              <a:rPr lang="en-CA" dirty="0" smtClean="0"/>
              <a:t>.</a:t>
            </a:r>
            <a:endParaRPr lang="en-CA" dirty="0"/>
          </a:p>
        </p:txBody>
      </p:sp>
      <p:sp>
        <p:nvSpPr>
          <p:cNvPr id="3" name="Content Placeholder 2"/>
          <p:cNvSpPr>
            <a:spLocks noGrp="1"/>
          </p:cNvSpPr>
          <p:nvPr>
            <p:ph idx="1"/>
          </p:nvPr>
        </p:nvSpPr>
        <p:spPr>
          <a:xfrm>
            <a:off x="457200" y="3212976"/>
            <a:ext cx="8229600" cy="2913187"/>
          </a:xfrm>
        </p:spPr>
        <p:txBody>
          <a:bodyPr>
            <a:normAutofit fontScale="85000" lnSpcReduction="20000"/>
          </a:bodyPr>
          <a:lstStyle/>
          <a:p>
            <a:r>
              <a:rPr lang="en-CA" dirty="0" smtClean="0"/>
              <a:t>The e-mail may inform you that there is a problem with your account/password. There may be a link to click inside. Forward any of these e-mails to the company it claims to be sent from. They will confirm whether the e-mail you received was real or not. Also, bear in mind that e-mail programs like Yahoo!, MSN, and Gmail will </a:t>
            </a:r>
            <a:r>
              <a:rPr lang="en-CA" b="1" dirty="0" smtClean="0"/>
              <a:t>never</a:t>
            </a:r>
            <a:r>
              <a:rPr lang="en-CA" dirty="0" smtClean="0"/>
              <a:t> ask you for your e-mail password. Don't fall for it.</a:t>
            </a: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0226"/>
          </a:xfrm>
        </p:spPr>
        <p:txBody>
          <a:bodyPr>
            <a:normAutofit fontScale="90000"/>
          </a:bodyPr>
          <a:lstStyle/>
          <a:p>
            <a:r>
              <a:rPr lang="en-CA" b="1" dirty="0" smtClean="0"/>
              <a:t>If you decide to meet someone in person from online, go to a public place and let friends and family know your plans</a:t>
            </a:r>
            <a:endParaRPr lang="en-CA" dirty="0"/>
          </a:p>
        </p:txBody>
      </p:sp>
      <p:sp>
        <p:nvSpPr>
          <p:cNvPr id="3" name="Content Placeholder 2"/>
          <p:cNvSpPr>
            <a:spLocks noGrp="1"/>
          </p:cNvSpPr>
          <p:nvPr>
            <p:ph idx="1"/>
          </p:nvPr>
        </p:nvSpPr>
        <p:spPr>
          <a:xfrm>
            <a:off x="457200" y="2492896"/>
            <a:ext cx="8229600" cy="3633267"/>
          </a:xfrm>
        </p:spPr>
        <p:txBody>
          <a:bodyPr/>
          <a:lstStyle/>
          <a:p>
            <a:endParaRPr lang="en-CA" dirty="0" smtClean="0"/>
          </a:p>
          <a:p>
            <a:endParaRPr lang="en-CA" dirty="0"/>
          </a:p>
          <a:p>
            <a:r>
              <a:rPr lang="en-CA" dirty="0" smtClean="0"/>
              <a:t>Have an alternate plan if things turn out badly</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Get a good anti-virus program, spyware remover, and firewall</a:t>
            </a:r>
            <a:endParaRPr lang="en-CA" dirty="0"/>
          </a:p>
        </p:txBody>
      </p:sp>
      <p:sp>
        <p:nvSpPr>
          <p:cNvPr id="3" name="Content Placeholder 2"/>
          <p:cNvSpPr>
            <a:spLocks noGrp="1"/>
          </p:cNvSpPr>
          <p:nvPr>
            <p:ph idx="1"/>
          </p:nvPr>
        </p:nvSpPr>
        <p:spPr/>
        <p:txBody>
          <a:bodyPr/>
          <a:lstStyle/>
          <a:p>
            <a:r>
              <a:rPr lang="en-CA" dirty="0" smtClean="0"/>
              <a:t>There are free programs available online, such as </a:t>
            </a:r>
            <a:r>
              <a:rPr lang="en-CA" i="1" dirty="0" err="1" smtClean="0"/>
              <a:t>avast</a:t>
            </a:r>
            <a:r>
              <a:rPr lang="en-CA" i="1" dirty="0" smtClean="0"/>
              <a:t>! antivirus</a:t>
            </a:r>
            <a:r>
              <a:rPr lang="en-CA" dirty="0" smtClean="0"/>
              <a:t>, </a:t>
            </a:r>
            <a:r>
              <a:rPr lang="en-CA" i="1" dirty="0" err="1" smtClean="0"/>
              <a:t>Grisoft's</a:t>
            </a:r>
            <a:r>
              <a:rPr lang="en-CA" i="1" dirty="0" smtClean="0"/>
              <a:t> AVG</a:t>
            </a:r>
            <a:r>
              <a:rPr lang="en-CA" dirty="0" smtClean="0"/>
              <a:t>, </a:t>
            </a:r>
            <a:r>
              <a:rPr lang="en-CA" i="1" dirty="0" smtClean="0"/>
              <a:t>Microsoft Anti-Spyware</a:t>
            </a:r>
            <a:r>
              <a:rPr lang="en-CA" dirty="0" smtClean="0"/>
              <a:t> </a:t>
            </a:r>
            <a:r>
              <a:rPr lang="en-CA" i="1" dirty="0" err="1" smtClean="0"/>
              <a:t>Webroot</a:t>
            </a:r>
            <a:r>
              <a:rPr lang="en-CA" dirty="0" smtClean="0"/>
              <a:t>, and </a:t>
            </a:r>
            <a:r>
              <a:rPr lang="en-CA" i="1" dirty="0" err="1" smtClean="0"/>
              <a:t>Sygate</a:t>
            </a:r>
            <a:r>
              <a:rPr lang="en-CA" i="1" dirty="0" smtClean="0"/>
              <a:t> Personal Firewall.</a:t>
            </a:r>
            <a:r>
              <a:rPr lang="en-CA" dirty="0" smtClean="0"/>
              <a:t> They will block most attempts and alert you if problems are found.</a:t>
            </a: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QUICK TIPS:</a:t>
            </a:r>
            <a:endParaRPr lang="en-CA" dirty="0"/>
          </a:p>
        </p:txBody>
      </p:sp>
      <p:pic>
        <p:nvPicPr>
          <p:cNvPr id="4" name="Content Placeholder 3" descr="BeeSafe.jpg"/>
          <p:cNvPicPr>
            <a:picLocks noGrp="1" noChangeAspect="1"/>
          </p:cNvPicPr>
          <p:nvPr>
            <p:ph idx="1"/>
          </p:nvPr>
        </p:nvPicPr>
        <p:blipFill>
          <a:blip r:embed="rId3" cstate="print"/>
          <a:stretch>
            <a:fillRect/>
          </a:stretch>
        </p:blipFill>
        <p:spPr>
          <a:xfrm>
            <a:off x="1659459" y="1600200"/>
            <a:ext cx="5825082" cy="4525963"/>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Change your passwords every month or so</a:t>
            </a:r>
            <a:r>
              <a:rPr lang="en-CA" dirty="0" smtClean="0"/>
              <a:t>.</a:t>
            </a:r>
            <a:endParaRPr lang="en-CA" dirty="0"/>
          </a:p>
        </p:txBody>
      </p:sp>
      <p:sp>
        <p:nvSpPr>
          <p:cNvPr id="3" name="Content Placeholder 2"/>
          <p:cNvSpPr>
            <a:spLocks noGrp="1"/>
          </p:cNvSpPr>
          <p:nvPr>
            <p:ph idx="1"/>
          </p:nvPr>
        </p:nvSpPr>
        <p:spPr/>
        <p:txBody>
          <a:bodyPr>
            <a:normAutofit lnSpcReduction="10000"/>
          </a:bodyPr>
          <a:lstStyle/>
          <a:p>
            <a:r>
              <a:rPr lang="en-CA" dirty="0" smtClean="0"/>
              <a:t>Try not to use the same password more than once at a time. Also, make your password something original, such as arjnfeurgbvaeurig@yahoo.com. A harder way to do it is by mixing up a jumble of letters, but be aware, it might be harder to memorize, so write in on a piece of paper. Keep this hidden from view. Make it exceptionally hard to guess, especially if it has your personal information.</a:t>
            </a:r>
            <a:endParaRPr lang="en-C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856</Words>
  <Application>Microsoft Office PowerPoint</Application>
  <PresentationFormat>On-screen Show (4:3)</PresentationFormat>
  <Paragraphs>33</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Internet Security Session</vt:lpstr>
      <vt:lpstr>Do not give out your full name, address, or phone number to anyone online that you don't trust or don't know in person.</vt:lpstr>
      <vt:lpstr>Never give out your bank account or credit card information unless you are shopping with a well known or highly rated online business</vt:lpstr>
      <vt:lpstr>Never open e-mail attachments from strangers unless you can trust them and you have security settings on your computer.</vt:lpstr>
      <vt:lpstr>Beware of spoof email claiming to be from eBay, PayPal, or a bank or a company name you know asking for personal or sensitive information. This is called phishing.</vt:lpstr>
      <vt:lpstr>If you decide to meet someone in person from online, go to a public place and let friends and family know your plans</vt:lpstr>
      <vt:lpstr>Get a good anti-virus program, spyware remover, and firewall</vt:lpstr>
      <vt:lpstr>QUICK TIPS:</vt:lpstr>
      <vt:lpstr>Change your passwords every month or so.</vt:lpstr>
      <vt:lpstr>Check the URL</vt:lpstr>
      <vt:lpstr>Be careful with your details.</vt:lpstr>
      <vt:lpstr>Also remember that people might try to get in contact with you to bully you through cyber-bullying.</vt:lpstr>
      <vt:lpstr>Last Bits</vt:lpstr>
      <vt:lpstr>Thank you!</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Security Session</dc:title>
  <dc:creator>LIBLaptop</dc:creator>
  <cp:lastModifiedBy>LIBLaptop</cp:lastModifiedBy>
  <cp:revision>12</cp:revision>
  <dcterms:created xsi:type="dcterms:W3CDTF">2012-01-05T18:48:17Z</dcterms:created>
  <dcterms:modified xsi:type="dcterms:W3CDTF">2012-01-05T20:27:24Z</dcterms:modified>
</cp:coreProperties>
</file>